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definitions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9256</TotalTime>
  <Words>1755</Words>
  <Application>Microsoft Office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Courier</vt:lpstr>
      <vt:lpstr>DejaVuSansMono</vt:lpstr>
      <vt:lpstr>KaiTi</vt:lpstr>
      <vt:lpstr>Menlo</vt:lpstr>
      <vt:lpstr>宋体</vt:lpstr>
      <vt:lpstr>Arial</vt:lpstr>
      <vt:lpstr>Calibri</vt:lpstr>
      <vt:lpstr>Comic Sans MS</vt:lpstr>
      <vt:lpstr>Dubai</vt:lpstr>
      <vt:lpstr>Franklin Gothic Demi</vt:lpstr>
      <vt:lpstr>Franklin Gothic Medium</vt:lpstr>
      <vt:lpstr>Georgia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shiduyule</cp:lastModifiedBy>
  <cp:revision>181</cp:revision>
  <dcterms:created xsi:type="dcterms:W3CDTF">2020-09-05T08:11:12Z</dcterms:created>
  <dcterms:modified xsi:type="dcterms:W3CDTF">2023-04-23T03:45:42Z</dcterms:modified>
  <cp:category/>
</cp:coreProperties>
</file>